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6FF9A-7367-DE44-AB5A-FAC8DDD6D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9FF762-8B50-AA47-A808-DE236ED00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DF5EC4-1806-E34B-AE80-F00521DB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713AA1-1D39-194B-B58A-8B500A2B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4881A4-0EC1-134F-B1BA-43500CB2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63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FC773-B908-7347-A8BF-9289934F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804314-F073-7C45-8E5B-8AA8F9218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611C93-6CBB-E244-99ED-8FADFDAF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A2C33B-6304-684E-97C7-C1919F84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DE1A9-A436-AE43-8ED8-C0510577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10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FCA677-99A4-3F41-B50D-573A996F8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E55146-6801-FA43-A56D-996EF3C00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F58EB-167D-7545-B624-F1911856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6AF57B-1747-CD44-9AD3-AD69F83C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BF8B73-AB12-0A43-AC3C-4CA814DC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05AC0-F2B8-3848-81E3-9E141AA6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9640BC-8D94-0B46-98B2-459856C9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4CB24C-30C2-9F40-99DD-39BF7ED0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E5F336-99A8-CC48-891A-07A224F4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DBC42-EFF8-104A-8C5C-10BD4168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29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18BA6-BB98-6242-A19A-A477305A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F5CFCB-AC7F-684A-8E20-124BF913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AF51E0-C42D-B743-91A4-FC988F2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758106-1A81-444F-B38E-E62206D4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8BA07B-18A7-CA4A-8339-AC24661D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77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1352E-7200-C049-B11A-4C63A665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FB4A2-EFA5-DA4B-8192-58F038B66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5ACA8F-6DE2-D54D-89EA-64E743A4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343D64-5960-D043-B76F-7F25C1B0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B55B8A-FE1C-494B-810A-385FD586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54179F-8BBB-C348-960A-F5D08939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13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2D37F-CBDC-8340-B7C2-0E1C7D2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F74B1D-50D7-0448-82CF-84359107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4499FB-32A0-904A-8654-1A6D80B3A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31BD68-7F35-964C-BB60-A487032D9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A3D6FF-EEF9-B844-8463-F5E9A14D4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0B6631-A07B-D440-BF7A-D549D2EA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C43D39-D467-A64D-B951-DDF52C85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0A80F8-A5F8-7046-A7C3-0E2E1751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29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D35B8-927B-A042-8CFE-75F75696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0440D5-7FF6-F249-B1E3-251F58BE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C08921-0DE9-FA48-90AA-38933FE4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F5DD9C-8BDB-784B-9B21-1B6BB87D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13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D13CD9-1C8E-4643-9B0A-F5DC85CB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C0C407-7462-4C42-A86F-13B9F288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8F35A5-D8DD-854F-8846-C82DA36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1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26A55-149E-C448-AFE0-203A832D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2400B4-5DF3-2847-99A0-68AD235B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9FAD5-ADD7-294F-B902-D7BBBEE92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3A1F3C-F663-1542-BEE7-7DA6CAF3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D7EF40-1530-244F-9C9D-B4228FC5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D8229C-4699-7D46-8C34-868CAE16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73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E4E85-BB5B-5F48-AD15-1478F355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8E2B55-ED06-8F46-B420-25917135B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0961A1-C729-3244-81CD-823D43A36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E39D41-33DE-FE4D-9848-43CEA41A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638E3A-71B5-334A-BE5F-068FF931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0CF699-9908-E646-937D-1251964A0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F4C82F7-3B82-A54B-98E5-5813C787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40FC81-76C2-8D4E-B18F-1B818B29D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212748-67A7-6848-AF8D-902C110EA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D17EE-D897-E347-A04C-26CE3F2C1FE1}" type="datetimeFigureOut">
              <a:rPr lang="fr-FR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CA48E1-0458-8741-8C91-018E6DFB6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85FC0-C8B4-2F44-869A-875D4EFF3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AA601-DB1D-8240-9C19-E97659F58F1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30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 /><Relationship Id="rId7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5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2.mp4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1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1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2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A29743-FB1D-C240-A216-36EF04AEC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chemeClr val="accent4">
                    <a:lumMod val="20000"/>
                    <a:lumOff val="80000"/>
                  </a:schemeClr>
                </a:solidFill>
              </a:rPr>
              <a:t>Moules frites 2024</a:t>
            </a:r>
            <a:endParaRPr lang="fr-FR" sz="40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0FC357-CD81-BE4B-90F5-201AEF08B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0" y="4745317"/>
            <a:ext cx="4494889" cy="1375145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Société Nautique de la Petite Mer</a:t>
            </a:r>
            <a:endParaRPr lang="fr-FR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61B030DE-33E0-894D-9BEF-394DBF6D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7322"/>
            <a:ext cx="5608320" cy="57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39A6-C227-EB46-80D1-0E7617C8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Moules-frites avril 2024 </a:t>
            </a:r>
            <a:br>
              <a:rPr lang="en-US" sz="32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3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 encore une belle fête organisée à la SNPM, </a:t>
            </a:r>
            <a:br>
              <a:rPr lang="en-US" sz="32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3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dans le bonheur et avec quelques belles surprises.</a:t>
            </a:r>
          </a:p>
        </p:txBody>
      </p:sp>
      <p:pic>
        <p:nvPicPr>
          <p:cNvPr id="12" name="Image 12">
            <a:extLst>
              <a:ext uri="{FF2B5EF4-FFF2-40B4-BE49-F238E27FC236}">
                <a16:creationId xmlns:a16="http://schemas.microsoft.com/office/drawing/2014/main" id="{C5E3C565-B47B-C54D-8601-5A42FFA3F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5" y="1710390"/>
            <a:ext cx="2637098" cy="4688175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1D1F1A4E-8570-7942-B4C5-8332CAE5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98" y="1710390"/>
            <a:ext cx="2637098" cy="4688175"/>
          </a:xfrm>
          <a:prstGeom prst="rect">
            <a:avLst/>
          </a:prstGeom>
        </p:spPr>
      </p:pic>
      <p:pic>
        <p:nvPicPr>
          <p:cNvPr id="16" name="Image 7">
            <a:extLst>
              <a:ext uri="{FF2B5EF4-FFF2-40B4-BE49-F238E27FC236}">
                <a16:creationId xmlns:a16="http://schemas.microsoft.com/office/drawing/2014/main" id="{6AC770B0-37F6-E248-BB9D-B380EF0D8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96" y="1709333"/>
            <a:ext cx="3527662" cy="47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34286-FE86-E040-A0D9-8F7B44B7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Moules-frites avril 2024 </a:t>
            </a:r>
            <a:br>
              <a:rPr lang="en-US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 encore une belle fête organisée à la SNPM, </a:t>
            </a:r>
            <a:br>
              <a:rPr lang="en-US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dans le bonheur et avec quelques belles surprises.</a:t>
            </a:r>
          </a:p>
        </p:txBody>
      </p:sp>
      <p:pic>
        <p:nvPicPr>
          <p:cNvPr id="7" name="20240421_123456.mp4">
            <a:hlinkClick r:id="" action="ppaction://media"/>
            <a:extLst>
              <a:ext uri="{FF2B5EF4-FFF2-40B4-BE49-F238E27FC236}">
                <a16:creationId xmlns:a16="http://schemas.microsoft.com/office/drawing/2014/main" id="{06FC7E59-D0D0-DE45-AC32-CFD5ED9658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9671" y="1957077"/>
            <a:ext cx="2173016" cy="3864731"/>
          </a:xfrm>
          <a:prstGeom prst="rect">
            <a:avLst/>
          </a:prstGeom>
        </p:spPr>
      </p:pic>
      <p:pic>
        <p:nvPicPr>
          <p:cNvPr id="8" name="20240421_145446 (3).mp4">
            <a:hlinkClick r:id="" action="ppaction://media"/>
            <a:extLst>
              <a:ext uri="{FF2B5EF4-FFF2-40B4-BE49-F238E27FC236}">
                <a16:creationId xmlns:a16="http://schemas.microsoft.com/office/drawing/2014/main" id="{70A8448D-F91A-834C-930D-B576949A70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2217" y="1883923"/>
            <a:ext cx="2173016" cy="38647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C0600F-83AB-B849-8736-BA2BBD516563}"/>
              </a:ext>
            </a:extLst>
          </p:cNvPr>
          <p:cNvSpPr txBox="1"/>
          <p:nvPr/>
        </p:nvSpPr>
        <p:spPr>
          <a:xfrm>
            <a:off x="3785616" y="2505456"/>
            <a:ext cx="1453896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C2B08F-63C3-B642-9776-F73EBF84BD21}"/>
              </a:ext>
            </a:extLst>
          </p:cNvPr>
          <p:cNvSpPr txBox="1"/>
          <p:nvPr/>
        </p:nvSpPr>
        <p:spPr>
          <a:xfrm>
            <a:off x="4604004" y="5941890"/>
            <a:ext cx="278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Cliquer sur les images</a:t>
            </a:r>
            <a:endParaRPr lang="fr-FR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39A6-C227-EB46-80D1-0E7617C8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Moules-frites avril 2024 </a:t>
            </a:r>
            <a:b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 encore une belle fête organisée à la SNPM, </a:t>
            </a:r>
            <a:b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dans le bonheur et avec quelques belles surprises.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DBD53726-484B-2C47-806F-6281223F3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93" y="1839278"/>
            <a:ext cx="3215062" cy="4286750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60532885-E596-584C-B08C-DC832C2BA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73" y="1839277"/>
            <a:ext cx="3215062" cy="4286750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9C43882E-41E2-0544-99E0-91EA0F675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6" y="1839277"/>
            <a:ext cx="3215062" cy="42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8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34286-FE86-E040-A0D9-8F7B44B7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Moules-frites avril 2024 </a:t>
            </a:r>
            <a:br>
              <a:rPr lang="en-US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 encore une belle fête organisée à la SNPM, </a:t>
            </a:r>
            <a:br>
              <a:rPr lang="en-US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fr-FR" sz="4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dans le bonheur et avec quelques belles surprises.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EA5121-7328-2740-9F6A-981FC968C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0A371E86-3FBB-4C4F-BE30-D4BEA0358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95" y="1855110"/>
            <a:ext cx="3215062" cy="4286750"/>
          </a:xfrm>
          <a:prstGeom prst="rect">
            <a:avLst/>
          </a:prstGeom>
        </p:spPr>
      </p:pic>
      <p:pic>
        <p:nvPicPr>
          <p:cNvPr id="11" name="Image 14">
            <a:extLst>
              <a:ext uri="{FF2B5EF4-FFF2-40B4-BE49-F238E27FC236}">
                <a16:creationId xmlns:a16="http://schemas.microsoft.com/office/drawing/2014/main" id="{C5639F1D-AD51-E344-9EC1-3EB77DC0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1881971"/>
            <a:ext cx="2404872" cy="42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66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5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Moules frites 2024</vt:lpstr>
      <vt:lpstr>Moules-frites avril 2024   encore une belle fête organisée à la SNPM,  dans le bonheur et avec quelques belles surprises.</vt:lpstr>
      <vt:lpstr>Moules-frites avril 2024   encore une belle fête organisée à la SNPM,  dans le bonheur et avec quelques belles surprises.</vt:lpstr>
      <vt:lpstr>Moules-frites avril 2024   encore une belle fête organisée à la SNPM,  dans le bonheur et avec quelques belles surprises.</vt:lpstr>
      <vt:lpstr>Moules-frites avril 2024   encore une belle fête organisée à la SNPM,  dans le bonheur et avec quelques belles surprises.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Moules frites 2024</dc:title>
  <dc:creator>Enrico Degrassi</dc:creator>
  <cp:lastModifiedBy>Enrico Degrassi</cp:lastModifiedBy>
  <cp:revision>2</cp:revision>
  <dcterms:created xsi:type="dcterms:W3CDTF">2024-04-21T19:30:29Z</dcterms:created>
  <dcterms:modified xsi:type="dcterms:W3CDTF">2024-04-21T20:32:02Z</dcterms:modified>
</cp:coreProperties>
</file>